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906000" cy="6858000" type="A4"/>
  <p:notesSz cx="9926638" cy="679767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336600"/>
    <a:srgbClr val="FFFF99"/>
    <a:srgbClr val="5B051E"/>
    <a:srgbClr val="11C1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542" y="29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6D30BF-D965-4424-84DF-1CCD49342DAD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4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6" y="6456612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39884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E1FFB77-135A-4773-8490-B8E459A881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195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FFB77-135A-4773-8490-B8E459A881BC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670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FFB77-135A-4773-8490-B8E459A881BC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14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23D6-A93C-45FC-8307-80A1CB178E36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951A-56A1-4613-A80E-07F25737DF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9499-A1E8-4062-87D4-228A6C059AE6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0834-BC6C-45E2-892F-9728425B8E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57C9-B1F2-4EC0-95AC-EDDC333AD828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6AEE-BF21-408E-AD46-C72295D74F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258D-C0B2-44B4-8882-A30DBE9AB4BD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FC8E-5516-437A-9B1D-1A0D8493A9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8493-1FF9-4B77-8B56-F5D29313131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7A2A-ECCF-431C-8460-0DD6835A41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E8FE-EF5D-44C0-8BA0-143AEEAB9FEA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BCAD-8535-433E-BFBB-5C96AEB930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DC0A-A6C4-4958-AA80-7783B3C764F8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0446-386D-442C-B184-63AC3754D4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E41A-0207-418C-80E7-EFA4A5CD69A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B17E-2AC0-45AD-AF4F-9F734936E4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F2BE-DDC5-4EA6-ABDD-E66A279636D5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6E1A-4745-4DC9-BD82-44E1EE8FD8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83E9-E27A-4862-8415-723C0BD26EE9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732F-DA08-4CCC-9AE8-BBD63A6F9A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4D1-2D4E-427F-B474-1651AD526736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78F3-2019-4E51-A3BF-6E71D25C87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38721-2F8B-40F3-923A-87C83EC9C5F5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C4F257-C05E-43A8-AF1C-A15418AF90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Łącznik prostoliniowy 46"/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493912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7545288" y="446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latin typeface="+mn-lt"/>
            </a:endParaRPr>
          </a:p>
        </p:txBody>
      </p:sp>
      <p:sp>
        <p:nvSpPr>
          <p:cNvPr id="37" name="Prostokąt 36"/>
          <p:cNvSpPr/>
          <p:nvPr/>
        </p:nvSpPr>
        <p:spPr>
          <a:xfrm rot="10800000">
            <a:off x="0" y="-2710"/>
            <a:ext cx="4953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Twojej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obecności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przekroczył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dozwoloną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prędkość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100000"/>
              </a:lnSpc>
            </a:pP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Twojej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obecności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wykonał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niebezpieczny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manewr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wsiadłeś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do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samochodu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nietrzeźwym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kierującym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pozwoliłeś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kierującemu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narazić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życie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swoje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pl-PL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swoich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bliskich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godziłeś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się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aby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stać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się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ofiarą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wypadku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  <a:p>
            <a:pPr algn="ctr"/>
            <a:endParaRPr lang="en-US" sz="800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/>
            <a:endParaRPr lang="en-US" sz="800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/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chociaż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miałeś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
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odwagę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zadbać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swoje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bezpieczeństwo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  <a:p>
            <a:pPr algn="ctr"/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endParaRPr lang="en-US" sz="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Prostokąt 1"/>
          <p:cNvSpPr/>
          <p:nvPr/>
        </p:nvSpPr>
        <p:spPr>
          <a:xfrm rot="10800000">
            <a:off x="4968552" y="370399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Komfort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jest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ale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ważniejszy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od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poczucia</a:t>
            </a:r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
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obawa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„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popsucia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atmosfery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powinna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być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przedkładana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ponad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życie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nasze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innych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uczestników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drogowego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
Co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jeszcze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powoduje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pasażerowie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dają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„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ciche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przyzwolenie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kierującym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stwarzanie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zagrożenia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w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drogowym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 </a:t>
            </a:r>
            <a:endParaRPr lang="en-US" sz="1600" spc="-1" dirty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 rot="10800000">
            <a:off x="-15552" y="3429000"/>
            <a:ext cx="4953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200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Twojej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obecności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przekroczył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dozwoloną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prędkość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100000"/>
              </a:lnSpc>
            </a:pP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Twojej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obecności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wykonał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niebezpieczny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manewr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wsiadłeś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do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samochodu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nietrzeźwym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kierującym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pozwoliłeś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kierującemu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narazić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życie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swoje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pl-PL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sz="1200" spc="-1" dirty="0" err="1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swoich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bliskich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endParaRPr lang="pl-PL" sz="1200" spc="-1" dirty="0" smtClean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Ile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razy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godziłeś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się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aby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stać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się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ofiarą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wypadku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  <a:p>
            <a:pPr algn="ctr"/>
            <a:endParaRPr lang="en-US" sz="800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/>
            <a:endParaRPr lang="en-US" sz="800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/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chociaż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raz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miałeś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
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odwagę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zadbać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swoje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bezpieczeństwo</a:t>
            </a:r>
            <a:r>
              <a:rPr lang="en-US" sz="20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  <a:p>
            <a:pPr algn="ctr"/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endParaRPr lang="en-US" sz="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Prostokąt 39"/>
          <p:cNvSpPr/>
          <p:nvPr/>
        </p:nvSpPr>
        <p:spPr>
          <a:xfrm rot="10800000">
            <a:off x="4953000" y="3898790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Komfort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jest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ale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ważniejszy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od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poczucia</a:t>
            </a:r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
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obawa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„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popsucia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atmosfery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powinna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być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przedkładana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ponad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życie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nasze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innych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uczestników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drogowego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
Co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jeszcze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powoduje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pasażerowie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dają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„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ciche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przyzwolenie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kierującym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stwarzanie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zagrożenia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w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600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drogowym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 </a:t>
            </a:r>
            <a:endParaRPr lang="en-US" sz="1600" spc="-1" dirty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3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Łącznik prostoliniowy 46"/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493912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7545288" y="446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latin typeface="+mn-lt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35" y="362065"/>
            <a:ext cx="3161895" cy="2107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4968552" y="263865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ma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wpływ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
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zachowanie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kierowcy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pc="-1" dirty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/>
          <a:srcRect t="3294" b="4644"/>
          <a:stretch/>
        </p:blipFill>
        <p:spPr>
          <a:xfrm>
            <a:off x="1004601" y="239679"/>
            <a:ext cx="2831575" cy="281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/>
          <a:srcRect t="3294" b="4644"/>
          <a:stretch/>
        </p:blipFill>
        <p:spPr>
          <a:xfrm>
            <a:off x="1004600" y="3799482"/>
            <a:ext cx="2831575" cy="281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38" y="3791065"/>
            <a:ext cx="3161895" cy="2107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4953000" y="6095037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ma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wpływ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
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zachowanie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kierowcy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pc="-1" dirty="0"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6" name="Obraz 1"/>
          <p:cNvPicPr/>
          <p:nvPr/>
        </p:nvPicPr>
        <p:blipFill>
          <a:blip r:embed="rId6"/>
          <a:stretch/>
        </p:blipFill>
        <p:spPr>
          <a:xfrm>
            <a:off x="9053633" y="2614011"/>
            <a:ext cx="824624" cy="76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"/>
          <p:cNvPicPr/>
          <p:nvPr/>
        </p:nvPicPr>
        <p:blipFill>
          <a:blip r:embed="rId6"/>
          <a:stretch/>
        </p:blipFill>
        <p:spPr>
          <a:xfrm>
            <a:off x="9030169" y="6095037"/>
            <a:ext cx="824624" cy="76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721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92</Words>
  <Application>Microsoft Office PowerPoint</Application>
  <PresentationFormat>Papier A4 (210x297 mm)</PresentationFormat>
  <Paragraphs>30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Lato Heavy</vt:lpstr>
      <vt:lpstr>Wingdings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SMARTSTOP</dc:title>
  <dc:creator>S. Popiel M. Sawicki</dc:creator>
  <cp:lastModifiedBy>WRD</cp:lastModifiedBy>
  <cp:revision>201</cp:revision>
  <cp:lastPrinted>2019-07-02T11:00:02Z</cp:lastPrinted>
  <dcterms:created xsi:type="dcterms:W3CDTF">2016-07-11T14:01:34Z</dcterms:created>
  <dcterms:modified xsi:type="dcterms:W3CDTF">2019-07-02T13:15:11Z</dcterms:modified>
</cp:coreProperties>
</file>